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64" r:id="rId4"/>
    <p:sldId id="266" r:id="rId5"/>
    <p:sldId id="268" r:id="rId6"/>
    <p:sldId id="267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6 – Modelo Heurístico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3A2AE62-B5FA-F9E4-CB26-DADDA0E38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 r="7458"/>
          <a:stretch/>
        </p:blipFill>
        <p:spPr>
          <a:xfrm>
            <a:off x="570270" y="2449000"/>
            <a:ext cx="11071124" cy="11248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14B392A-2D25-BA8C-6FB7-FE1BE649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/>
          <a:stretch/>
        </p:blipFill>
        <p:spPr>
          <a:xfrm>
            <a:off x="570270" y="3918748"/>
            <a:ext cx="11071124" cy="16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18083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A continuación, se muestra el mapa de susceptibilidad obtenido haciendo uso del método heurístico.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susceptibilidad</a:t>
            </a:r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B39BDD86-FE3E-CA76-2F16-82090D9B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5" y="1896536"/>
            <a:ext cx="9842090" cy="43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planea principalmente realizar un Índice de Susceptibilidad,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blipFill>
                <a:blip r:embed="rId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447273"/>
            <a:ext cx="11189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W es el peso de las variables, como por ejemplo la Geología.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y c es el peso de las clases, como, por ejemplo R. ígneas, sedimentarias y metamórficas.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Para establecer dichos pesos, se utilizarán 2 métodos en específico: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sz="1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APH 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peso de las variables.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b="1" i="1" dirty="0"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para el peso de las clases.</a:t>
            </a: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pretende hallar el Radio de Consistencia (CR),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𝐼𝐶𝐴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739732"/>
            <a:ext cx="111891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CI: Índice de Consistencia.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ICA: Índice de Consistencia aleatorio.</a:t>
            </a: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El Índice de Consistencia se establece así:				El Índice de Consistencia aleatorio se establece así:</a:t>
            </a: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Con n = orden de la matriz-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/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𝑉𝑎𝑙𝑜𝑟𝑃𝑟𝑜𝑝𝑖𝑜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HP1">
            <a:extLst>
              <a:ext uri="{FF2B5EF4-FFF2-40B4-BE49-F238E27FC236}">
                <a16:creationId xmlns:a16="http://schemas.microsoft.com/office/drawing/2014/main" id="{E64C006D-78F3-2BB6-1B1A-8A83F1ED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1" y="4296590"/>
            <a:ext cx="6410632" cy="9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/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O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9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hallar el valor propio máximo se crea la matriz con la escala de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Saaty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589933" y="5542076"/>
            <a:ext cx="5211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Estos valores fueron asignados teniendo en cuenta los valores estadísticos arrojados en el taller 5.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3CBF7E-AB85-3CAD-ECFB-752B63CF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1" y="2488918"/>
            <a:ext cx="4747905" cy="2255648"/>
          </a:xfrm>
          <a:prstGeom prst="rect">
            <a:avLst/>
          </a:prstGeom>
        </p:spPr>
      </p:pic>
      <p:pic>
        <p:nvPicPr>
          <p:cNvPr id="2050" name="Picture 2" descr="AHP">
            <a:extLst>
              <a:ext uri="{FF2B5EF4-FFF2-40B4-BE49-F238E27FC236}">
                <a16:creationId xmlns:a16="http://schemas.microsoft.com/office/drawing/2014/main" id="{D325CEB8-DD37-0F64-5CA2-A65761D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" y="2104104"/>
            <a:ext cx="5968181" cy="30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2519E-8585-304C-6F0B-E08C8110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75" y="5397940"/>
            <a:ext cx="5840361" cy="7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Posteriormente, se halla CR como se muestra a continuación: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383458" y="4978679"/>
            <a:ext cx="1125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 valores[0] es el máximo valor propio, como se mostró en la diapositiva anterior.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Finalmente, se estipula que la matriz A se generó correctamente, ya que CR obtuvo un valor inferior al 10%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CD7A5F-8A6E-0436-C2D8-375FB5EB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22" y="2104104"/>
            <a:ext cx="5572956" cy="24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86695" y="1376579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Finalmente, con el vector propio normalizado, se obtienen los pesos para cada variable.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8" y="2412204"/>
            <a:ext cx="5091983" cy="2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C33CB-6FB3-B87D-0408-185F62F3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5" y="2323093"/>
            <a:ext cx="6315107" cy="8123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EA4480-7577-782C-2226-C61BE4B1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" y="4062553"/>
            <a:ext cx="6315107" cy="195951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9CDC35-5E45-FEE5-675B-DD465138F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/>
          <a:stretch/>
        </p:blipFill>
        <p:spPr>
          <a:xfrm>
            <a:off x="7504060" y="3845785"/>
            <a:ext cx="3987536" cy="23485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E761BF5-3155-B78F-F0E5-C737FDEA6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" r="10894"/>
          <a:stretch/>
        </p:blipFill>
        <p:spPr>
          <a:xfrm>
            <a:off x="7504060" y="2019544"/>
            <a:ext cx="3276584" cy="13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4836F3-043C-BB6A-E39A-B59F5DC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8" y="2400926"/>
            <a:ext cx="11216644" cy="1167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C2C55-75CB-1BFA-6B76-49F42D0C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3949999"/>
            <a:ext cx="11145856" cy="10000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01C25EE-3C5C-6FB8-50AF-5352CE8B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" b="25077"/>
          <a:stretch/>
        </p:blipFill>
        <p:spPr>
          <a:xfrm>
            <a:off x="501779" y="5260504"/>
            <a:ext cx="11194683" cy="8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3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524</TotalTime>
  <Words>513</Words>
  <Application>Microsoft Office PowerPoint</Application>
  <PresentationFormat>Panorámica</PresentationFormat>
  <Paragraphs>49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Corbel</vt:lpstr>
      <vt:lpstr>Base</vt:lpstr>
      <vt:lpstr>Rio marocaso Taller 6 – Modelo Heurístico</vt:lpstr>
      <vt:lpstr>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18</cp:revision>
  <dcterms:created xsi:type="dcterms:W3CDTF">2023-10-16T05:26:42Z</dcterms:created>
  <dcterms:modified xsi:type="dcterms:W3CDTF">2023-12-06T07:43:36Z</dcterms:modified>
</cp:coreProperties>
</file>